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64C21-9F23-7B4F-9436-8852B8D9D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967FF6-D574-E241-934D-B65C4AB16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067EF0-39B1-1F44-B8F8-D5AF69EA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AD07CB-B1E7-1D48-A46A-9086FFBC8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33EAB7-C9C3-CE4F-867E-D03A5CF0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55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E0E51-CE05-384F-AEB8-1B0EA7CE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382E16-211F-E64C-A933-DEC820C00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338325-AB54-7340-A06E-C7DBED3E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9BE6A6-7821-8A46-83F1-DA7C0C0A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E4C7C2-4D54-784A-A8A8-C7131258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77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2C8801-4D15-5146-B6D1-18F43E29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538D9D-3144-6449-AB19-46190315D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50DA10-4CF2-654B-A5D4-490EE170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5D4-594E-184B-9EA0-81E3140E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9C2C53-7B41-4D48-8283-B7B561A4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9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15B58-6B46-8647-8E9A-25F3C206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AE121-FCD4-A04E-9F54-034F84FA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0D245A-89B7-E04E-A7A4-2D35507B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F848D-A815-E54C-9445-0972A328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74F00F-23B2-D749-ABB2-35A71EBD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34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424E7-2645-2249-A1DB-2CDD0F00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D4A218-B2A7-9D49-8828-A34B457A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866327-CA5A-F14C-9418-3D567361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A18049-22FC-7B49-8A84-7EF78D1C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F3B57-3210-EC4E-958B-D2AE5A15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11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7F06D-8D40-7449-A773-73AC8DDE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868A4F-9AED-9045-9D4B-20C621DFC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D985CB-931B-E74F-9445-E2CB29C31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E1FE9F-6A8D-7142-A068-573D9D4D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A295E7-0DA7-EB4E-9D4B-68418FD0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C28C24-E146-9541-82AA-13B7453B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59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2CCC0-5EFC-D44B-A077-B45E6A27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92CE5A-F5DF-3D40-A1A4-1075895A3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ADE6A4-68A9-9F4A-AC61-2AC61FCE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2BAAA9-98DB-0245-9554-9903BA7BC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B36C9F-17AE-A343-83A9-4B108E871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7FD546-B633-7441-8E63-F34228C8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36643A-57C1-8843-8067-1D12B44F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E4D2A1-1F6B-D249-AEE4-1513E175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92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5CB59-EE6B-0F4E-B9C4-457CB35C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4B913F-C742-964C-BBCA-1402792F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CBE8B2-FC1C-A244-B956-C73909A6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C3039A-D374-E342-A049-4BCBCCF1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59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C517F4-78F1-5F46-AA15-E0BDDE01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3BF160-3086-6149-B797-6A7D5CB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38C8B9-0371-854F-8F03-B337B71F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69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12773-C1CB-DA4B-B041-279B243A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7C0B05-4284-CC4E-9DC4-8B326DCB0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2AE24C-57BD-B04A-967F-B411CA646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A1E725-F8A2-4449-BDC4-626A86E8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7342A0-4614-5C4A-8180-043047CE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7F662B-4E60-2C4F-BDD8-69A38C23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23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F595E-02A9-CB4C-8BA4-F1CE9067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226DD8-E785-0D48-97B9-D5EB207F5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E2C47-347A-294F-A1B0-1A2F0B359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8B8704-AF2B-D542-B576-A3F73295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C5044A-E40A-F642-9670-5D436EE5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5F2DC2-D448-0A4B-ADFB-E4CEBBB3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29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1FF65D-5C17-7449-8713-6957E6C5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BCDD6D-B144-384B-8CA1-C902EBB75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A80B3D-833B-1E4D-A6D9-E5B740D87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2DCB-17F7-1247-90EC-CD5F65D9826C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A64A69-A1E9-4F40-8E7C-491E5C307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8771B2-A458-EC48-9423-9BA712D9B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E5B38-24C0-B347-9CB3-063C178C1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3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-12-2021 - 11-00 - Tim Hultberg">
            <a:hlinkClick r:id="" action="ppaction://media"/>
            <a:extLst>
              <a:ext uri="{FF2B5EF4-FFF2-40B4-BE49-F238E27FC236}">
                <a16:creationId xmlns:a16="http://schemas.microsoft.com/office/drawing/2014/main" id="{DC357B6E-761C-8947-9A7D-FA263AA27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2</cp:revision>
  <dcterms:created xsi:type="dcterms:W3CDTF">2021-12-07T17:49:54Z</dcterms:created>
  <dcterms:modified xsi:type="dcterms:W3CDTF">2022-02-17T14:15:01Z</dcterms:modified>
</cp:coreProperties>
</file>